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Roboto Condensed" panose="02000000000000000000" pitchFamily="2" charset="0"/>
      <p:regular r:id="rId11"/>
      <p:bold r:id="rId12"/>
      <p:italic r:id="rId13"/>
      <p:boldItalic r:id="rId14"/>
    </p:embeddedFont>
    <p:embeddedFont>
      <p:font typeface="Roboto Slab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handout to supplement: https://www.iafamilysupportnetwork.org/files/What_Is_EA/00321_Early_ACCESS_Flyer.pdf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this video of a parent discussing the features of early intervention that have been so helpful to her family: https://vimeo.com/139806903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Iowa Family Support Network: </a:t>
            </a:r>
            <a:r>
              <a:rPr lang="en-GB">
                <a:solidFill>
                  <a:schemeClr val="lt1"/>
                </a:solidFill>
              </a:rPr>
              <a:t>https://www.iafamilysupportnetwork.org/early-access-iowa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1075" y="3838375"/>
            <a:ext cx="510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37650" y="527600"/>
            <a:ext cx="8268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>
                <a:solidFill>
                  <a:srgbClr val="CC412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44926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Company Name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Roboto Slab"/>
              <a:buNone/>
              <a:defRPr b="1">
                <a:solidFill>
                  <a:srgbClr val="CC412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Company Name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Company Name</a:t>
            </a: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familysupportnetwork.org/files/What_Is_EA/00321_Early_ACCESS_Flyer.pdf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398069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afamilysupportnetwork.org/early-access-io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5647625" y="526050"/>
            <a:ext cx="2958900" cy="4091400"/>
          </a:xfrm>
          <a:prstGeom prst="frame">
            <a:avLst>
              <a:gd name="adj1" fmla="val 2221"/>
            </a:avLst>
          </a:prstGeom>
          <a:solidFill>
            <a:srgbClr val="B91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6100600" y="9423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964400" y="4237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298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>
                <a:solidFill>
                  <a:schemeClr val="lt1"/>
                </a:solidFill>
              </a:rPr>
              <a:t>Early ACCESS Service Delivery</a:t>
            </a:r>
            <a:br>
              <a:rPr lang="en-GB">
                <a:solidFill>
                  <a:schemeClr val="lt1"/>
                </a:solidFill>
              </a:rPr>
            </a:br>
            <a:r>
              <a:rPr lang="en-GB">
                <a:solidFill>
                  <a:schemeClr val="lt1"/>
                </a:solidFill>
              </a:rPr>
              <a:t>Model: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6098852" y="3810000"/>
            <a:ext cx="2507673" cy="90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What does Early ACCESS Look Like?</a:t>
            </a:r>
            <a:endParaRPr sz="16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50" y="3945175"/>
            <a:ext cx="1926883" cy="9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526075" y="1289300"/>
            <a:ext cx="2593500" cy="313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269588" y="1289300"/>
            <a:ext cx="2593500" cy="313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6013100" y="1289300"/>
            <a:ext cx="2593500" cy="313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87475" y="3330000"/>
            <a:ext cx="2270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Early intervention service provider and parents/caregivers plan and practice interventions that can be used throughout the day during activities the family is already doing.</a:t>
            </a:r>
            <a:endParaRPr sz="9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430675" y="3330000"/>
            <a:ext cx="2270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Early intervention service provider supports family members by coaching them to help their child grow and learn.</a:t>
            </a:r>
            <a:endParaRPr sz="9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167000" y="3330000"/>
            <a:ext cx="22707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Children learn throughout the day when they are part of activities and routines – no need to create a special “therapy” time.</a:t>
            </a:r>
            <a:endParaRPr sz="9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32175" y="3001564"/>
            <a:ext cx="2593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GB" sz="1750" b="1" i="0" u="none" strike="noStrike" cap="none">
                <a:solidFill>
                  <a:srgbClr val="CC4125"/>
                </a:solidFill>
                <a:latin typeface="Roboto Slab"/>
                <a:ea typeface="Roboto Slab"/>
                <a:cs typeface="Roboto Slab"/>
                <a:sym typeface="Roboto Slab"/>
              </a:rPr>
              <a:t>Routines</a:t>
            </a:r>
            <a:endParaRPr sz="1850" b="1" i="0" u="none" strike="noStrike" cap="none">
              <a:solidFill>
                <a:srgbClr val="CC412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269700" y="3001564"/>
            <a:ext cx="2593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GB" sz="1750" b="1" i="0" u="none" strike="noStrike" cap="none">
                <a:solidFill>
                  <a:srgbClr val="CC4125"/>
                </a:solidFill>
                <a:latin typeface="Roboto Slab"/>
                <a:ea typeface="Roboto Slab"/>
                <a:cs typeface="Roboto Slab"/>
                <a:sym typeface="Roboto Slab"/>
              </a:rPr>
              <a:t>Coaching</a:t>
            </a:r>
            <a:endParaRPr sz="1850" b="1" i="0" u="none" strike="noStrike" cap="none">
              <a:solidFill>
                <a:srgbClr val="CC412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013075" y="3001564"/>
            <a:ext cx="2593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GB" sz="1750" b="1" i="0" u="none" strike="noStrike" cap="none">
                <a:solidFill>
                  <a:srgbClr val="CC4125"/>
                </a:solidFill>
                <a:latin typeface="Roboto Slab"/>
                <a:ea typeface="Roboto Slab"/>
                <a:cs typeface="Roboto Slab"/>
                <a:sym typeface="Roboto Slab"/>
              </a:rPr>
              <a:t>Daily Learning</a:t>
            </a:r>
            <a:endParaRPr sz="1850" b="1" i="0" u="none" strike="noStrike" cap="none">
              <a:solidFill>
                <a:srgbClr val="CC412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478208" y="512483"/>
            <a:ext cx="8268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5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Early ACCESS </a:t>
            </a:r>
            <a:r>
              <a:rPr lang="en-GB" sz="2500" b="1">
                <a:solidFill>
                  <a:srgbClr val="B91F24"/>
                </a:solidFill>
                <a:latin typeface="Roboto Slab"/>
                <a:ea typeface="Roboto Slab"/>
                <a:cs typeface="Roboto Slab"/>
                <a:sym typeface="Roboto Slab"/>
              </a:rPr>
              <a:t>SERVICES</a:t>
            </a:r>
            <a:endParaRPr b="1">
              <a:solidFill>
                <a:srgbClr val="B91F2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22400" y="512946"/>
            <a:ext cx="784166" cy="78241"/>
          </a:xfrm>
          <a:prstGeom prst="rect">
            <a:avLst/>
          </a:prstGeom>
          <a:solidFill>
            <a:srgbClr val="B91F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78208" y="4663217"/>
            <a:ext cx="1446008" cy="3288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l="2816" t="4325" r="4367"/>
          <a:stretch/>
        </p:blipFill>
        <p:spPr>
          <a:xfrm>
            <a:off x="3265275" y="1289046"/>
            <a:ext cx="259651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988" y="1281306"/>
            <a:ext cx="259651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3684" t="14144" r="3548" b="10606"/>
          <a:stretch/>
        </p:blipFill>
        <p:spPr>
          <a:xfrm>
            <a:off x="523751" y="1275681"/>
            <a:ext cx="259588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19975" y="4585006"/>
            <a:ext cx="8097950" cy="49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information, see the </a:t>
            </a:r>
            <a:r>
              <a:rPr lang="en-GB" sz="1000" b="0" i="1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“Early ACCESS Early Intervention in Iowa”</a:t>
            </a: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handout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(https://www.iafamilysupportnetwork.org/files/What_Is_EA/00321_Early_ACCESS_Flyer.pdf)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416825" y="4663217"/>
            <a:ext cx="1141042" cy="306716"/>
          </a:xfrm>
          <a:prstGeom prst="roundRect">
            <a:avLst>
              <a:gd name="adj" fmla="val 16667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22400" y="487545"/>
            <a:ext cx="784166" cy="78241"/>
          </a:xfrm>
          <a:prstGeom prst="rect">
            <a:avLst/>
          </a:prstGeom>
          <a:solidFill>
            <a:srgbClr val="B91F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22400" y="487545"/>
            <a:ext cx="8268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5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Video </a:t>
            </a:r>
            <a:r>
              <a:rPr lang="en-GB" sz="2500">
                <a:solidFill>
                  <a:srgbClr val="B91F24"/>
                </a:solidFill>
              </a:rPr>
              <a:t>Illustration</a:t>
            </a:r>
            <a:endParaRPr b="1">
              <a:solidFill>
                <a:srgbClr val="B91F2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12179" y="4360967"/>
            <a:ext cx="7719642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Click image to watch this video of a parent discussing the features of early intervention that have been so helpful to her family https://vimeo.com/139806903</a:t>
            </a:r>
            <a:endParaRPr sz="1400" b="0" i="0" u="none" strike="noStrike" cap="non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6" descr="https://lh3.googleusercontent.com/yAyozZ47rXFq-ZM_0SDZDcJcsJiwpGYIRoVv7iEa1L0Db5De9hwI2ioDSYlRrlUpYQEVhYnT8drUNqU9-m7XhJ6KObIsjKoEfNqLN6_ZSW8VpDnQQRwtdU4Dp4n-R48sMXBi6JpIgqd7TL6eFw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506" y="1246580"/>
            <a:ext cx="5844988" cy="289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t="1483" b="11453"/>
          <a:stretch/>
        </p:blipFill>
        <p:spPr>
          <a:xfrm>
            <a:off x="16025" y="-1"/>
            <a:ext cx="46924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26075" y="754650"/>
            <a:ext cx="8080500" cy="2670900"/>
          </a:xfrm>
          <a:prstGeom prst="frame">
            <a:avLst>
              <a:gd name="adj1" fmla="val 2221"/>
            </a:avLst>
          </a:prstGeom>
          <a:solidFill>
            <a:srgbClr val="B91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134013" y="11709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For more information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>
                <a:solidFill>
                  <a:schemeClr val="lt1"/>
                </a:solidFill>
              </a:rPr>
              <a:t>Visit the </a:t>
            </a:r>
            <a:r>
              <a:rPr lang="en-GB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Iowa Family Support Network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 sz="900">
                <a:solidFill>
                  <a:schemeClr val="lt1"/>
                </a:solidFill>
              </a:rPr>
              <a:t>(https://www.iafamilysupportnetwork.org/early-access-iowa)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>
                <a:solidFill>
                  <a:schemeClr val="lt1"/>
                </a:solidFill>
              </a:rPr>
              <a:t>Or email Dee Waddell, Early ACCESS State Coordinator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>
                <a:solidFill>
                  <a:schemeClr val="lt1"/>
                </a:solidFill>
              </a:rPr>
              <a:t>at dee.waddell@iowa.gov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Roboto Slab</vt:lpstr>
      <vt:lpstr>Arial</vt:lpstr>
      <vt:lpstr>Roboto Condensed</vt:lpstr>
      <vt:lpstr>Open Sans</vt:lpstr>
      <vt:lpstr>Simple Light</vt:lpstr>
      <vt:lpstr>Early ACCESS Service Delivery Model:</vt:lpstr>
      <vt:lpstr>Early ACCESS SERVICES</vt:lpstr>
      <vt:lpstr>Video Illustration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ACCESS Service Delivery Model:</dc:title>
  <dc:creator>Miller, Meghan</dc:creator>
  <cp:lastModifiedBy>Miller, Meghan</cp:lastModifiedBy>
  <cp:revision>1</cp:revision>
  <dcterms:modified xsi:type="dcterms:W3CDTF">2023-04-28T18:00:20Z</dcterms:modified>
</cp:coreProperties>
</file>